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2" r:id="rId4"/>
    <p:sldId id="263" r:id="rId5"/>
    <p:sldId id="267" r:id="rId6"/>
    <p:sldId id="26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3966318-0271-4367-95D9-AEAF5BAE33DA}">
          <p14:sldIdLst>
            <p14:sldId id="256"/>
            <p14:sldId id="260"/>
            <p14:sldId id="262"/>
            <p14:sldId id="263"/>
            <p14:sldId id="267"/>
            <p14:sldId id="26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>
        <p:scale>
          <a:sx n="80" d="100"/>
          <a:sy n="80" d="100"/>
        </p:scale>
        <p:origin x="202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23819-61B9-4411-91AD-8FEF0555F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406141-1004-418C-A193-7FBF5A723C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5A0C6-B0DE-4E2B-A5E8-4F4C400AE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3400B-DCFC-4165-A48B-D017D55D8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3B1BC-0FD4-4258-BF7F-1828C72CC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354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15C3-8A29-4947-9068-1CF774F15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D71587-2422-4CF0-A5D5-969C62613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28107-AFE8-47CE-BA5F-B55DA89A1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E2E9B-F713-4CAA-8B44-4CF57516B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C9346-AABF-4244-B3C3-DDB5A8084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32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39CD87-E18C-4D3A-BB51-9E5A6485DC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FB7436-6766-4DE6-BCE2-3ECDEF62C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13193-410E-4A7C-AC5B-E2F8D84F2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C5D26-74E9-42FF-A5D3-EBD8CBC7B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087D9-1C0E-4204-93D6-236ACE5B2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92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D66FB-0490-4676-86BF-7A6EB6CFE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BC5D6-F968-440C-9F02-48A05E2AE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DFADB-D2F9-4680-AB28-2E94A45D9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1B941-5DB6-437A-8BCC-E2DCDB4F6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7E5E3-F821-47E5-93C7-62ED57483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832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52EF0-7AA6-4360-B9D0-E84EB4B3E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EA771-B4C8-4B8A-92E1-AC551188D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B2736-CA3B-4496-B51F-9CC593C9F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1DC12-0707-4E28-A3D7-B541F8B5C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3B33D-B9E1-474C-BCDC-B70B2679B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476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18FA8-BE0D-4C39-8749-1B3E648B6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D271B-D9E8-4A54-915B-ED77C1B9D7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D6D979-2AD9-4240-9B75-E8930F5191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09B7E-6F3D-4701-9CA9-9573BBCE9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E248A-A145-4713-BC43-66B8E9197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CC3284-1BCB-4647-9B36-714C7C768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686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85EC5-8A01-4CEE-8CBB-92D55A504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5EF9C-87EF-44CF-A4C4-D9BE3D07D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36B071-E114-4933-A8B3-4E3762A64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851AF3-E630-446A-9B99-0229DCB928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D31C44-B4F4-47BF-BF1F-C626F9278F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A2642F-5CD6-4AA9-B6CC-887E210DC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DEB4B5-98FB-426C-A7FE-1782CAF66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C10A08-4C6C-4F17-A779-B5988393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23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FB140-2109-401F-835D-F391EC885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E8B4A0-4EA9-4620-8DE3-D3C021CC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C7AAC-C9DA-42AE-8774-B9B2D1B6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CFCC5F-E1CD-4715-B3A5-29F1A0F9A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756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D26FBA-D7A9-4EFF-B17A-A24D5969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B0A944-79C2-47F4-9062-9AEE87271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4EEED-5A30-4155-BC2E-169D94B9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303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C60C3-53FC-4C7D-875F-3BD175FB4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9042E-93DD-438A-B7E3-3B1A801C6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0927A-6394-4767-B398-C9CE58CE2C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A99942-4694-41D9-9D75-4A52ED1D4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C4A94-2276-4039-B8D4-52C7A369C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F61C6-2163-4107-9F94-92B8AC7A8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57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4D69-A599-41B9-BBAC-E3F586288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D2D243-4F7A-4A24-89A3-A2C0D7E60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88AEA5-F70E-4696-8F21-A660266D5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F552DF-25B8-4F4E-9221-89D40EE56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854FA-DDBD-45DD-8601-377A44D02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BB278D-53E9-41A0-A22B-EE13F846A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019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3202B0-9F7C-4073-8402-9564E0E71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BE979-B729-4816-A9C5-06EBEC0C2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EEE7C-1693-4552-B448-0010326077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178BD-2F80-45AA-B18F-F832B766EE28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48136-739C-4994-B872-F277B8D83C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5E588-8D54-40EF-92EC-6AC10405A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1B357-4938-461F-8E12-5212FB064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00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7F79D1-A89A-4B85-A02C-4D52673F18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52" t="35710" r="68594" b="23101"/>
          <a:stretch/>
        </p:blipFill>
        <p:spPr>
          <a:xfrm>
            <a:off x="3090862" y="2188368"/>
            <a:ext cx="1359694" cy="161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371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8C9A84-010F-47FD-A716-8801931A0E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33" r="42861" b="3411"/>
          <a:stretch/>
        </p:blipFill>
        <p:spPr>
          <a:xfrm>
            <a:off x="-2782412" y="-1669628"/>
            <a:ext cx="17793812" cy="88441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7EBA2B8-38AC-4256-8711-9454EA1EB5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52" t="35710" r="68594" b="23101"/>
          <a:stretch/>
        </p:blipFill>
        <p:spPr>
          <a:xfrm>
            <a:off x="5524753" y="2887783"/>
            <a:ext cx="3472996" cy="41229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FEB639-CC45-4E6E-A131-DFB56EDE85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126" t="5726" r="45693" b="43503"/>
          <a:stretch/>
        </p:blipFill>
        <p:spPr>
          <a:xfrm>
            <a:off x="10647117" y="-1669628"/>
            <a:ext cx="3481781" cy="508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1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1C9430-518B-43C2-9450-227314528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0" t="17674" r="59452" b="7951"/>
          <a:stretch/>
        </p:blipFill>
        <p:spPr>
          <a:xfrm>
            <a:off x="809626" y="200025"/>
            <a:ext cx="7029450" cy="582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301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0AF0BC-43BA-49BA-9BCB-ECBA234904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00" r="53933" b="3488"/>
          <a:stretch/>
        </p:blipFill>
        <p:spPr>
          <a:xfrm>
            <a:off x="-1114425" y="-633413"/>
            <a:ext cx="13306425" cy="812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000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F3999D-0220-43F8-B83D-21A1B945E6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69" r="53897" b="3515"/>
          <a:stretch/>
        </p:blipFill>
        <p:spPr>
          <a:xfrm>
            <a:off x="-2676525" y="-1681703"/>
            <a:ext cx="15354300" cy="93683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7D08D5-E24C-4FF7-BABE-1E57EBE409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99" t="23649" r="70821" b="26230"/>
          <a:stretch/>
        </p:blipFill>
        <p:spPr>
          <a:xfrm>
            <a:off x="5762625" y="2261158"/>
            <a:ext cx="6048375" cy="5244541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7429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A294575-1FBC-4289-BB1B-AA2C100DFF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99" t="23649" r="70821" b="26230"/>
          <a:stretch/>
        </p:blipFill>
        <p:spPr>
          <a:xfrm>
            <a:off x="571500" y="962025"/>
            <a:ext cx="5876925" cy="509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808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Zhou Chuanlong</dc:creator>
  <cp:lastModifiedBy>Zhou Chuanlong</cp:lastModifiedBy>
  <cp:revision>2</cp:revision>
  <dcterms:created xsi:type="dcterms:W3CDTF">2021-01-10T01:30:42Z</dcterms:created>
  <dcterms:modified xsi:type="dcterms:W3CDTF">2021-01-10T02:26:19Z</dcterms:modified>
</cp:coreProperties>
</file>

<file path=docProps/thumbnail.jpeg>
</file>